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72" r:id="rId2"/>
    <p:sldId id="366" r:id="rId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846"/>
    <a:srgbClr val="0058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5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581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325"/>
            </a:lvl1pPr>
            <a:lvl2pPr marL="442930" indent="0" algn="ctr">
              <a:buNone/>
              <a:defRPr sz="1938"/>
            </a:lvl2pPr>
            <a:lvl3pPr marL="885861" indent="0" algn="ctr">
              <a:buNone/>
              <a:defRPr sz="1744"/>
            </a:lvl3pPr>
            <a:lvl4pPr marL="1328790" indent="0" algn="ctr">
              <a:buNone/>
              <a:defRPr sz="1550"/>
            </a:lvl4pPr>
            <a:lvl5pPr marL="1771721" indent="0" algn="ctr">
              <a:buNone/>
              <a:defRPr sz="1550"/>
            </a:lvl5pPr>
            <a:lvl6pPr marL="2214651" indent="0" algn="ctr">
              <a:buNone/>
              <a:defRPr sz="1550"/>
            </a:lvl6pPr>
            <a:lvl7pPr marL="2657582" indent="0" algn="ctr">
              <a:buNone/>
              <a:defRPr sz="1550"/>
            </a:lvl7pPr>
            <a:lvl8pPr marL="3100511" indent="0" algn="ctr">
              <a:buNone/>
              <a:defRPr sz="1550"/>
            </a:lvl8pPr>
            <a:lvl9pPr marL="3543442" indent="0" algn="ctr">
              <a:buNone/>
              <a:defRPr sz="155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86052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98539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581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325">
                <a:solidFill>
                  <a:schemeClr val="tx1"/>
                </a:solidFill>
              </a:defRPr>
            </a:lvl1pPr>
            <a:lvl2pPr marL="442930" indent="0">
              <a:buNone/>
              <a:defRPr sz="1938">
                <a:solidFill>
                  <a:schemeClr val="tx1">
                    <a:tint val="75000"/>
                  </a:schemeClr>
                </a:solidFill>
              </a:defRPr>
            </a:lvl2pPr>
            <a:lvl3pPr marL="885861" indent="0">
              <a:buNone/>
              <a:defRPr sz="1744">
                <a:solidFill>
                  <a:schemeClr val="tx1">
                    <a:tint val="75000"/>
                  </a:schemeClr>
                </a:solidFill>
              </a:defRPr>
            </a:lvl3pPr>
            <a:lvl4pPr marL="1328790" indent="0">
              <a:buNone/>
              <a:defRPr sz="1550">
                <a:solidFill>
                  <a:schemeClr val="tx1">
                    <a:tint val="75000"/>
                  </a:schemeClr>
                </a:solidFill>
              </a:defRPr>
            </a:lvl4pPr>
            <a:lvl5pPr marL="1771721" indent="0">
              <a:buNone/>
              <a:defRPr sz="1550">
                <a:solidFill>
                  <a:schemeClr val="tx1">
                    <a:tint val="75000"/>
                  </a:schemeClr>
                </a:solidFill>
              </a:defRPr>
            </a:lvl5pPr>
            <a:lvl6pPr marL="2214651" indent="0">
              <a:buNone/>
              <a:defRPr sz="1550">
                <a:solidFill>
                  <a:schemeClr val="tx1">
                    <a:tint val="75000"/>
                  </a:schemeClr>
                </a:solidFill>
              </a:defRPr>
            </a:lvl6pPr>
            <a:lvl7pPr marL="2657582" indent="0">
              <a:buNone/>
              <a:defRPr sz="1550">
                <a:solidFill>
                  <a:schemeClr val="tx1">
                    <a:tint val="75000"/>
                  </a:schemeClr>
                </a:solidFill>
              </a:defRPr>
            </a:lvl7pPr>
            <a:lvl8pPr marL="3100511" indent="0">
              <a:buNone/>
              <a:defRPr sz="1550">
                <a:solidFill>
                  <a:schemeClr val="tx1">
                    <a:tint val="75000"/>
                  </a:schemeClr>
                </a:solidFill>
              </a:defRPr>
            </a:lvl8pPr>
            <a:lvl9pPr marL="3543442" indent="0">
              <a:buNone/>
              <a:defRPr sz="15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2679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6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6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8515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325" b="1"/>
            </a:lvl1pPr>
            <a:lvl2pPr marL="442930" indent="0">
              <a:buNone/>
              <a:defRPr sz="1938" b="1"/>
            </a:lvl2pPr>
            <a:lvl3pPr marL="885861" indent="0">
              <a:buNone/>
              <a:defRPr sz="1744" b="1"/>
            </a:lvl3pPr>
            <a:lvl4pPr marL="1328790" indent="0">
              <a:buNone/>
              <a:defRPr sz="1550" b="1"/>
            </a:lvl4pPr>
            <a:lvl5pPr marL="1771721" indent="0">
              <a:buNone/>
              <a:defRPr sz="1550" b="1"/>
            </a:lvl5pPr>
            <a:lvl6pPr marL="2214651" indent="0">
              <a:buNone/>
              <a:defRPr sz="1550" b="1"/>
            </a:lvl6pPr>
            <a:lvl7pPr marL="2657582" indent="0">
              <a:buNone/>
              <a:defRPr sz="1550" b="1"/>
            </a:lvl7pPr>
            <a:lvl8pPr marL="3100511" indent="0">
              <a:buNone/>
              <a:defRPr sz="1550" b="1"/>
            </a:lvl8pPr>
            <a:lvl9pPr marL="3543442" indent="0">
              <a:buNone/>
              <a:defRPr sz="155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325" b="1"/>
            </a:lvl1pPr>
            <a:lvl2pPr marL="442930" indent="0">
              <a:buNone/>
              <a:defRPr sz="1938" b="1"/>
            </a:lvl2pPr>
            <a:lvl3pPr marL="885861" indent="0">
              <a:buNone/>
              <a:defRPr sz="1744" b="1"/>
            </a:lvl3pPr>
            <a:lvl4pPr marL="1328790" indent="0">
              <a:buNone/>
              <a:defRPr sz="1550" b="1"/>
            </a:lvl4pPr>
            <a:lvl5pPr marL="1771721" indent="0">
              <a:buNone/>
              <a:defRPr sz="1550" b="1"/>
            </a:lvl5pPr>
            <a:lvl6pPr marL="2214651" indent="0">
              <a:buNone/>
              <a:defRPr sz="1550" b="1"/>
            </a:lvl6pPr>
            <a:lvl7pPr marL="2657582" indent="0">
              <a:buNone/>
              <a:defRPr sz="1550" b="1"/>
            </a:lvl7pPr>
            <a:lvl8pPr marL="3100511" indent="0">
              <a:buNone/>
              <a:defRPr sz="1550" b="1"/>
            </a:lvl8pPr>
            <a:lvl9pPr marL="3543442" indent="0">
              <a:buNone/>
              <a:defRPr sz="155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60971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888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53589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1"/>
            <a:ext cx="2949178" cy="1600200"/>
          </a:xfrm>
        </p:spPr>
        <p:txBody>
          <a:bodyPr anchor="b"/>
          <a:lstStyle>
            <a:lvl1pPr>
              <a:defRPr sz="31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100"/>
            </a:lvl1pPr>
            <a:lvl2pPr>
              <a:defRPr sz="2713"/>
            </a:lvl2pPr>
            <a:lvl3pPr>
              <a:defRPr sz="2325"/>
            </a:lvl3pPr>
            <a:lvl4pPr>
              <a:defRPr sz="1938"/>
            </a:lvl4pPr>
            <a:lvl5pPr>
              <a:defRPr sz="1938"/>
            </a:lvl5pPr>
            <a:lvl6pPr>
              <a:defRPr sz="1938"/>
            </a:lvl6pPr>
            <a:lvl7pPr>
              <a:defRPr sz="1938"/>
            </a:lvl7pPr>
            <a:lvl8pPr>
              <a:defRPr sz="1938"/>
            </a:lvl8pPr>
            <a:lvl9pPr>
              <a:defRPr sz="1938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550"/>
            </a:lvl1pPr>
            <a:lvl2pPr marL="442930" indent="0">
              <a:buNone/>
              <a:defRPr sz="1357"/>
            </a:lvl2pPr>
            <a:lvl3pPr marL="885861" indent="0">
              <a:buNone/>
              <a:defRPr sz="1162"/>
            </a:lvl3pPr>
            <a:lvl4pPr marL="1328790" indent="0">
              <a:buNone/>
              <a:defRPr sz="968"/>
            </a:lvl4pPr>
            <a:lvl5pPr marL="1771721" indent="0">
              <a:buNone/>
              <a:defRPr sz="968"/>
            </a:lvl5pPr>
            <a:lvl6pPr marL="2214651" indent="0">
              <a:buNone/>
              <a:defRPr sz="968"/>
            </a:lvl6pPr>
            <a:lvl7pPr marL="2657582" indent="0">
              <a:buNone/>
              <a:defRPr sz="968"/>
            </a:lvl7pPr>
            <a:lvl8pPr marL="3100511" indent="0">
              <a:buNone/>
              <a:defRPr sz="968"/>
            </a:lvl8pPr>
            <a:lvl9pPr marL="3543442" indent="0">
              <a:buNone/>
              <a:defRPr sz="968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35802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1"/>
            <a:ext cx="2949178" cy="1600200"/>
          </a:xfrm>
        </p:spPr>
        <p:txBody>
          <a:bodyPr anchor="b"/>
          <a:lstStyle>
            <a:lvl1pPr>
              <a:defRPr sz="31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100"/>
            </a:lvl1pPr>
            <a:lvl2pPr marL="442930" indent="0">
              <a:buNone/>
              <a:defRPr sz="2713"/>
            </a:lvl2pPr>
            <a:lvl3pPr marL="885861" indent="0">
              <a:buNone/>
              <a:defRPr sz="2325"/>
            </a:lvl3pPr>
            <a:lvl4pPr marL="1328790" indent="0">
              <a:buNone/>
              <a:defRPr sz="1938"/>
            </a:lvl4pPr>
            <a:lvl5pPr marL="1771721" indent="0">
              <a:buNone/>
              <a:defRPr sz="1938"/>
            </a:lvl5pPr>
            <a:lvl6pPr marL="2214651" indent="0">
              <a:buNone/>
              <a:defRPr sz="1938"/>
            </a:lvl6pPr>
            <a:lvl7pPr marL="2657582" indent="0">
              <a:buNone/>
              <a:defRPr sz="1938"/>
            </a:lvl7pPr>
            <a:lvl8pPr marL="3100511" indent="0">
              <a:buNone/>
              <a:defRPr sz="1938"/>
            </a:lvl8pPr>
            <a:lvl9pPr marL="3543442" indent="0">
              <a:buNone/>
              <a:defRPr sz="1938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550"/>
            </a:lvl1pPr>
            <a:lvl2pPr marL="442930" indent="0">
              <a:buNone/>
              <a:defRPr sz="1357"/>
            </a:lvl2pPr>
            <a:lvl3pPr marL="885861" indent="0">
              <a:buNone/>
              <a:defRPr sz="1162"/>
            </a:lvl3pPr>
            <a:lvl4pPr marL="1328790" indent="0">
              <a:buNone/>
              <a:defRPr sz="968"/>
            </a:lvl4pPr>
            <a:lvl5pPr marL="1771721" indent="0">
              <a:buNone/>
              <a:defRPr sz="968"/>
            </a:lvl5pPr>
            <a:lvl6pPr marL="2214651" indent="0">
              <a:buNone/>
              <a:defRPr sz="968"/>
            </a:lvl6pPr>
            <a:lvl7pPr marL="2657582" indent="0">
              <a:buNone/>
              <a:defRPr sz="968"/>
            </a:lvl7pPr>
            <a:lvl8pPr marL="3100511" indent="0">
              <a:buNone/>
              <a:defRPr sz="968"/>
            </a:lvl8pPr>
            <a:lvl9pPr marL="3543442" indent="0">
              <a:buNone/>
              <a:defRPr sz="968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42032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8518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21852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6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4A27A-C065-A544-9B77-D23FF66B1DCF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62481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885861" rtl="0" eaLnBrk="1" latinLnBrk="0" hangingPunct="1">
        <a:lnSpc>
          <a:spcPct val="90000"/>
        </a:lnSpc>
        <a:spcBef>
          <a:spcPct val="0"/>
        </a:spcBef>
        <a:buNone/>
        <a:defRPr sz="426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1465" indent="-221465" algn="l" defTabSz="885861" rtl="0" eaLnBrk="1" latinLnBrk="0" hangingPunct="1">
        <a:lnSpc>
          <a:spcPct val="90000"/>
        </a:lnSpc>
        <a:spcBef>
          <a:spcPts val="968"/>
        </a:spcBef>
        <a:buFont typeface="Arial" panose="020B0604020202020204" pitchFamily="34" charset="0"/>
        <a:buChar char="•"/>
        <a:defRPr sz="2713" kern="1200">
          <a:solidFill>
            <a:schemeClr val="tx1"/>
          </a:solidFill>
          <a:latin typeface="+mn-lt"/>
          <a:ea typeface="+mn-ea"/>
          <a:cs typeface="+mn-cs"/>
        </a:defRPr>
      </a:lvl1pPr>
      <a:lvl2pPr marL="664396" indent="-221465" algn="l" defTabSz="885861" rtl="0" eaLnBrk="1" latinLnBrk="0" hangingPunct="1">
        <a:lnSpc>
          <a:spcPct val="90000"/>
        </a:lnSpc>
        <a:spcBef>
          <a:spcPts val="484"/>
        </a:spcBef>
        <a:buFont typeface="Arial" panose="020B0604020202020204" pitchFamily="34" charset="0"/>
        <a:buChar char="•"/>
        <a:defRPr sz="2325" kern="1200">
          <a:solidFill>
            <a:schemeClr val="tx1"/>
          </a:solidFill>
          <a:latin typeface="+mn-lt"/>
          <a:ea typeface="+mn-ea"/>
          <a:cs typeface="+mn-cs"/>
        </a:defRPr>
      </a:lvl2pPr>
      <a:lvl3pPr marL="1107325" indent="-221465" algn="l" defTabSz="885861" rtl="0" eaLnBrk="1" latinLnBrk="0" hangingPunct="1">
        <a:lnSpc>
          <a:spcPct val="90000"/>
        </a:lnSpc>
        <a:spcBef>
          <a:spcPts val="484"/>
        </a:spcBef>
        <a:buFont typeface="Arial" panose="020B0604020202020204" pitchFamily="34" charset="0"/>
        <a:buChar char="•"/>
        <a:defRPr sz="1938" kern="1200">
          <a:solidFill>
            <a:schemeClr val="tx1"/>
          </a:solidFill>
          <a:latin typeface="+mn-lt"/>
          <a:ea typeface="+mn-ea"/>
          <a:cs typeface="+mn-cs"/>
        </a:defRPr>
      </a:lvl3pPr>
      <a:lvl4pPr marL="1550256" indent="-221465" algn="l" defTabSz="885861" rtl="0" eaLnBrk="1" latinLnBrk="0" hangingPunct="1">
        <a:lnSpc>
          <a:spcPct val="90000"/>
        </a:lnSpc>
        <a:spcBef>
          <a:spcPts val="484"/>
        </a:spcBef>
        <a:buFont typeface="Arial" panose="020B0604020202020204" pitchFamily="34" charset="0"/>
        <a:buChar char="•"/>
        <a:defRPr sz="1744" kern="1200">
          <a:solidFill>
            <a:schemeClr val="tx1"/>
          </a:solidFill>
          <a:latin typeface="+mn-lt"/>
          <a:ea typeface="+mn-ea"/>
          <a:cs typeface="+mn-cs"/>
        </a:defRPr>
      </a:lvl4pPr>
      <a:lvl5pPr marL="1993186" indent="-221465" algn="l" defTabSz="885861" rtl="0" eaLnBrk="1" latinLnBrk="0" hangingPunct="1">
        <a:lnSpc>
          <a:spcPct val="90000"/>
        </a:lnSpc>
        <a:spcBef>
          <a:spcPts val="484"/>
        </a:spcBef>
        <a:buFont typeface="Arial" panose="020B0604020202020204" pitchFamily="34" charset="0"/>
        <a:buChar char="•"/>
        <a:defRPr sz="1744" kern="1200">
          <a:solidFill>
            <a:schemeClr val="tx1"/>
          </a:solidFill>
          <a:latin typeface="+mn-lt"/>
          <a:ea typeface="+mn-ea"/>
          <a:cs typeface="+mn-cs"/>
        </a:defRPr>
      </a:lvl5pPr>
      <a:lvl6pPr marL="2436117" indent="-221465" algn="l" defTabSz="885861" rtl="0" eaLnBrk="1" latinLnBrk="0" hangingPunct="1">
        <a:lnSpc>
          <a:spcPct val="90000"/>
        </a:lnSpc>
        <a:spcBef>
          <a:spcPts val="484"/>
        </a:spcBef>
        <a:buFont typeface="Arial" panose="020B0604020202020204" pitchFamily="34" charset="0"/>
        <a:buChar char="•"/>
        <a:defRPr sz="1744" kern="1200">
          <a:solidFill>
            <a:schemeClr val="tx1"/>
          </a:solidFill>
          <a:latin typeface="+mn-lt"/>
          <a:ea typeface="+mn-ea"/>
          <a:cs typeface="+mn-cs"/>
        </a:defRPr>
      </a:lvl6pPr>
      <a:lvl7pPr marL="2879046" indent="-221465" algn="l" defTabSz="885861" rtl="0" eaLnBrk="1" latinLnBrk="0" hangingPunct="1">
        <a:lnSpc>
          <a:spcPct val="90000"/>
        </a:lnSpc>
        <a:spcBef>
          <a:spcPts val="484"/>
        </a:spcBef>
        <a:buFont typeface="Arial" panose="020B0604020202020204" pitchFamily="34" charset="0"/>
        <a:buChar char="•"/>
        <a:defRPr sz="1744" kern="1200">
          <a:solidFill>
            <a:schemeClr val="tx1"/>
          </a:solidFill>
          <a:latin typeface="+mn-lt"/>
          <a:ea typeface="+mn-ea"/>
          <a:cs typeface="+mn-cs"/>
        </a:defRPr>
      </a:lvl7pPr>
      <a:lvl8pPr marL="3321977" indent="-221465" algn="l" defTabSz="885861" rtl="0" eaLnBrk="1" latinLnBrk="0" hangingPunct="1">
        <a:lnSpc>
          <a:spcPct val="90000"/>
        </a:lnSpc>
        <a:spcBef>
          <a:spcPts val="484"/>
        </a:spcBef>
        <a:buFont typeface="Arial" panose="020B0604020202020204" pitchFamily="34" charset="0"/>
        <a:buChar char="•"/>
        <a:defRPr sz="1744" kern="1200">
          <a:solidFill>
            <a:schemeClr val="tx1"/>
          </a:solidFill>
          <a:latin typeface="+mn-lt"/>
          <a:ea typeface="+mn-ea"/>
          <a:cs typeface="+mn-cs"/>
        </a:defRPr>
      </a:lvl8pPr>
      <a:lvl9pPr marL="3764907" indent="-221465" algn="l" defTabSz="885861" rtl="0" eaLnBrk="1" latinLnBrk="0" hangingPunct="1">
        <a:lnSpc>
          <a:spcPct val="90000"/>
        </a:lnSpc>
        <a:spcBef>
          <a:spcPts val="484"/>
        </a:spcBef>
        <a:buFont typeface="Arial" panose="020B0604020202020204" pitchFamily="34" charset="0"/>
        <a:buChar char="•"/>
        <a:defRPr sz="174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85861" rtl="0" eaLnBrk="1" latinLnBrk="0" hangingPunct="1">
        <a:defRPr sz="1744" kern="1200">
          <a:solidFill>
            <a:schemeClr val="tx1"/>
          </a:solidFill>
          <a:latin typeface="+mn-lt"/>
          <a:ea typeface="+mn-ea"/>
          <a:cs typeface="+mn-cs"/>
        </a:defRPr>
      </a:lvl1pPr>
      <a:lvl2pPr marL="442930" algn="l" defTabSz="885861" rtl="0" eaLnBrk="1" latinLnBrk="0" hangingPunct="1">
        <a:defRPr sz="1744" kern="1200">
          <a:solidFill>
            <a:schemeClr val="tx1"/>
          </a:solidFill>
          <a:latin typeface="+mn-lt"/>
          <a:ea typeface="+mn-ea"/>
          <a:cs typeface="+mn-cs"/>
        </a:defRPr>
      </a:lvl2pPr>
      <a:lvl3pPr marL="885861" algn="l" defTabSz="885861" rtl="0" eaLnBrk="1" latinLnBrk="0" hangingPunct="1">
        <a:defRPr sz="1744" kern="1200">
          <a:solidFill>
            <a:schemeClr val="tx1"/>
          </a:solidFill>
          <a:latin typeface="+mn-lt"/>
          <a:ea typeface="+mn-ea"/>
          <a:cs typeface="+mn-cs"/>
        </a:defRPr>
      </a:lvl3pPr>
      <a:lvl4pPr marL="1328790" algn="l" defTabSz="885861" rtl="0" eaLnBrk="1" latinLnBrk="0" hangingPunct="1">
        <a:defRPr sz="1744" kern="1200">
          <a:solidFill>
            <a:schemeClr val="tx1"/>
          </a:solidFill>
          <a:latin typeface="+mn-lt"/>
          <a:ea typeface="+mn-ea"/>
          <a:cs typeface="+mn-cs"/>
        </a:defRPr>
      </a:lvl4pPr>
      <a:lvl5pPr marL="1771721" algn="l" defTabSz="885861" rtl="0" eaLnBrk="1" latinLnBrk="0" hangingPunct="1">
        <a:defRPr sz="1744" kern="1200">
          <a:solidFill>
            <a:schemeClr val="tx1"/>
          </a:solidFill>
          <a:latin typeface="+mn-lt"/>
          <a:ea typeface="+mn-ea"/>
          <a:cs typeface="+mn-cs"/>
        </a:defRPr>
      </a:lvl5pPr>
      <a:lvl6pPr marL="2214651" algn="l" defTabSz="885861" rtl="0" eaLnBrk="1" latinLnBrk="0" hangingPunct="1">
        <a:defRPr sz="1744" kern="1200">
          <a:solidFill>
            <a:schemeClr val="tx1"/>
          </a:solidFill>
          <a:latin typeface="+mn-lt"/>
          <a:ea typeface="+mn-ea"/>
          <a:cs typeface="+mn-cs"/>
        </a:defRPr>
      </a:lvl6pPr>
      <a:lvl7pPr marL="2657582" algn="l" defTabSz="885861" rtl="0" eaLnBrk="1" latinLnBrk="0" hangingPunct="1">
        <a:defRPr sz="1744" kern="1200">
          <a:solidFill>
            <a:schemeClr val="tx1"/>
          </a:solidFill>
          <a:latin typeface="+mn-lt"/>
          <a:ea typeface="+mn-ea"/>
          <a:cs typeface="+mn-cs"/>
        </a:defRPr>
      </a:lvl7pPr>
      <a:lvl8pPr marL="3100511" algn="l" defTabSz="885861" rtl="0" eaLnBrk="1" latinLnBrk="0" hangingPunct="1">
        <a:defRPr sz="1744" kern="1200">
          <a:solidFill>
            <a:schemeClr val="tx1"/>
          </a:solidFill>
          <a:latin typeface="+mn-lt"/>
          <a:ea typeface="+mn-ea"/>
          <a:cs typeface="+mn-cs"/>
        </a:defRPr>
      </a:lvl8pPr>
      <a:lvl9pPr marL="3543442" algn="l" defTabSz="885861" rtl="0" eaLnBrk="1" latinLnBrk="0" hangingPunct="1">
        <a:defRPr sz="174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B8D417AA-182D-9348-A8D7-D5349659AEBF}"/>
              </a:ext>
            </a:extLst>
          </p:cNvPr>
          <p:cNvSpPr txBox="1"/>
          <p:nvPr/>
        </p:nvSpPr>
        <p:spPr>
          <a:xfrm>
            <a:off x="356830" y="2402457"/>
            <a:ext cx="864691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03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ANTEPROYECTO DE PRESUPUESTO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C60FECC-E690-8F41-98F6-25C1057B0BE0}"/>
              </a:ext>
            </a:extLst>
          </p:cNvPr>
          <p:cNvSpPr txBox="1"/>
          <p:nvPr/>
        </p:nvSpPr>
        <p:spPr>
          <a:xfrm>
            <a:off x="3985946" y="3759771"/>
            <a:ext cx="1172116" cy="509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03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713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2027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15A249AC-7D68-1AE0-9213-4D0B9C7EC3CE}"/>
              </a:ext>
            </a:extLst>
          </p:cNvPr>
          <p:cNvSpPr/>
          <p:nvPr/>
        </p:nvSpPr>
        <p:spPr>
          <a:xfrm>
            <a:off x="2659789" y="3184032"/>
            <a:ext cx="3824423" cy="165648"/>
          </a:xfrm>
          <a:prstGeom prst="rect">
            <a:avLst/>
          </a:prstGeom>
          <a:solidFill>
            <a:srgbClr val="0098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429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74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9AB9B63-9F7B-693E-F5FB-9C48766A6174}"/>
              </a:ext>
            </a:extLst>
          </p:cNvPr>
          <p:cNvSpPr/>
          <p:nvPr/>
        </p:nvSpPr>
        <p:spPr>
          <a:xfrm>
            <a:off x="2659788" y="3428102"/>
            <a:ext cx="3824423" cy="165647"/>
          </a:xfrm>
          <a:prstGeom prst="rect">
            <a:avLst/>
          </a:prstGeom>
          <a:solidFill>
            <a:srgbClr val="009C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429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74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1367EC0-3F24-774C-E2F6-6CB9992F7DC3}"/>
              </a:ext>
            </a:extLst>
          </p:cNvPr>
          <p:cNvSpPr txBox="1"/>
          <p:nvPr/>
        </p:nvSpPr>
        <p:spPr>
          <a:xfrm>
            <a:off x="2394290" y="1621290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03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PUNTO No.7.2</a:t>
            </a:r>
          </a:p>
        </p:txBody>
      </p:sp>
    </p:spTree>
    <p:extLst>
      <p:ext uri="{BB962C8B-B14F-4D97-AF65-F5344CB8AC3E}">
        <p14:creationId xmlns:p14="http://schemas.microsoft.com/office/powerpoint/2010/main" val="2495272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98C3B-AE77-7868-4BC3-0265E03DE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531BCFF-2D70-45AB-8F62-193B65A486BA}"/>
              </a:ext>
            </a:extLst>
          </p:cNvPr>
          <p:cNvSpPr/>
          <p:nvPr/>
        </p:nvSpPr>
        <p:spPr>
          <a:xfrm>
            <a:off x="509725" y="901289"/>
            <a:ext cx="3824423" cy="165648"/>
          </a:xfrm>
          <a:prstGeom prst="rect">
            <a:avLst/>
          </a:prstGeom>
          <a:solidFill>
            <a:srgbClr val="0098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429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74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46191E9-EEAA-0E90-EE1B-B26C1BF8D454}"/>
              </a:ext>
            </a:extLst>
          </p:cNvPr>
          <p:cNvSpPr/>
          <p:nvPr/>
        </p:nvSpPr>
        <p:spPr>
          <a:xfrm>
            <a:off x="4572000" y="5873886"/>
            <a:ext cx="3824423" cy="165647"/>
          </a:xfrm>
          <a:prstGeom prst="rect">
            <a:avLst/>
          </a:prstGeom>
          <a:solidFill>
            <a:srgbClr val="009C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429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74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992D970-FFAB-5D5C-4B09-317D0E589412}"/>
              </a:ext>
            </a:extLst>
          </p:cNvPr>
          <p:cNvSpPr txBox="1"/>
          <p:nvPr/>
        </p:nvSpPr>
        <p:spPr>
          <a:xfrm>
            <a:off x="6310505" y="1754701"/>
            <a:ext cx="1172116" cy="509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03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713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2027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8F4F7A2-1A59-47D1-B020-C0C1DF28FA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9409627"/>
              </p:ext>
            </p:extLst>
          </p:nvPr>
        </p:nvGraphicFramePr>
        <p:xfrm>
          <a:off x="509725" y="1592660"/>
          <a:ext cx="7886698" cy="3196028"/>
        </p:xfrm>
        <a:graphic>
          <a:graphicData uri="http://schemas.openxmlformats.org/drawingml/2006/table">
            <a:tbl>
              <a:tblPr/>
              <a:tblGrid>
                <a:gridCol w="740342">
                  <a:extLst>
                    <a:ext uri="{9D8B030D-6E8A-4147-A177-3AD203B41FA5}">
                      <a16:colId xmlns:a16="http://schemas.microsoft.com/office/drawing/2014/main" val="2396535581"/>
                    </a:ext>
                  </a:extLst>
                </a:gridCol>
                <a:gridCol w="1593792">
                  <a:extLst>
                    <a:ext uri="{9D8B030D-6E8A-4147-A177-3AD203B41FA5}">
                      <a16:colId xmlns:a16="http://schemas.microsoft.com/office/drawing/2014/main" val="2959856168"/>
                    </a:ext>
                  </a:extLst>
                </a:gridCol>
                <a:gridCol w="1388141">
                  <a:extLst>
                    <a:ext uri="{9D8B030D-6E8A-4147-A177-3AD203B41FA5}">
                      <a16:colId xmlns:a16="http://schemas.microsoft.com/office/drawing/2014/main" val="1877017629"/>
                    </a:ext>
                  </a:extLst>
                </a:gridCol>
                <a:gridCol w="1388141">
                  <a:extLst>
                    <a:ext uri="{9D8B030D-6E8A-4147-A177-3AD203B41FA5}">
                      <a16:colId xmlns:a16="http://schemas.microsoft.com/office/drawing/2014/main" val="3087634874"/>
                    </a:ext>
                  </a:extLst>
                </a:gridCol>
                <a:gridCol w="1388141">
                  <a:extLst>
                    <a:ext uri="{9D8B030D-6E8A-4147-A177-3AD203B41FA5}">
                      <a16:colId xmlns:a16="http://schemas.microsoft.com/office/drawing/2014/main" val="1502925426"/>
                    </a:ext>
                  </a:extLst>
                </a:gridCol>
                <a:gridCol w="1388141">
                  <a:extLst>
                    <a:ext uri="{9D8B030D-6E8A-4147-A177-3AD203B41FA5}">
                      <a16:colId xmlns:a16="http://schemas.microsoft.com/office/drawing/2014/main" val="2925651363"/>
                    </a:ext>
                  </a:extLst>
                </a:gridCol>
              </a:tblGrid>
              <a:tr h="293052">
                <a:tc>
                  <a:txBody>
                    <a:bodyPr/>
                    <a:lstStyle/>
                    <a:p>
                      <a:pPr algn="l" fontAlgn="b"/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MX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5761413"/>
                  </a:ext>
                </a:extLst>
              </a:tr>
              <a:tr h="271459">
                <a:tc>
                  <a:txBody>
                    <a:bodyPr/>
                    <a:lstStyle/>
                    <a:p>
                      <a:pPr algn="l" fontAlgn="b"/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ESTATAL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            16,790,238.00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1384378"/>
                  </a:ext>
                </a:extLst>
              </a:tr>
              <a:tr h="271459">
                <a:tc>
                  <a:txBody>
                    <a:bodyPr/>
                    <a:lstStyle/>
                    <a:p>
                      <a:pPr algn="l" fontAlgn="b"/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FEDERAL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            16,296,429.00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4259375"/>
                  </a:ext>
                </a:extLst>
              </a:tr>
              <a:tr h="271459">
                <a:tc>
                  <a:txBody>
                    <a:bodyPr/>
                    <a:lstStyle/>
                    <a:p>
                      <a:pPr algn="l" fontAlgn="b"/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PROPIOS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              2,631,127.00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9637491"/>
                  </a:ext>
                </a:extLst>
              </a:tr>
              <a:tr h="271459">
                <a:tc>
                  <a:txBody>
                    <a:bodyPr/>
                    <a:lstStyle/>
                    <a:p>
                      <a:pPr algn="l" fontAlgn="b"/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                35,717,794.00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7015517"/>
                  </a:ext>
                </a:extLst>
              </a:tr>
              <a:tr h="154238">
                <a:tc>
                  <a:txBody>
                    <a:bodyPr/>
                    <a:lstStyle/>
                    <a:p>
                      <a:pPr algn="l" fontAlgn="b"/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7522116"/>
                  </a:ext>
                </a:extLst>
              </a:tr>
              <a:tr h="154238">
                <a:tc>
                  <a:txBody>
                    <a:bodyPr/>
                    <a:lstStyle/>
                    <a:p>
                      <a:pPr algn="l" fontAlgn="b"/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9380777"/>
                  </a:ext>
                </a:extLst>
              </a:tr>
              <a:tr h="15423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CAPÍTULO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DEFINICIÓN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ESTATAL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FEDERAL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PROPIOS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900393"/>
                  </a:ext>
                </a:extLst>
              </a:tr>
              <a:tr h="239069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SERVICIOS PERSONALES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            14,388,845.00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            14,322,345.00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            28,711,190.00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323762"/>
                  </a:ext>
                </a:extLst>
              </a:tr>
              <a:tr h="239069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MATERIALES Y SUMINISTROS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                 702,489.00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                 620,627.00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              1,323,116.00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1603669"/>
                  </a:ext>
                </a:extLst>
              </a:tr>
              <a:tr h="239069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SERVICIOS GENERALES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              1,907,584.00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              1,765,404.00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              1,770,500.00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              5,443,488.00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8786427"/>
                  </a:ext>
                </a:extLst>
              </a:tr>
              <a:tr h="239069"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TRANSFERENCIAS, ASIGNACIONES, SUBSIDIOS Y OTROS.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                 240,000.00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                 240,000.00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9332380"/>
                  </a:ext>
                </a:extLst>
              </a:tr>
              <a:tr h="271459"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            16,296,429.00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            16,790,238.00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              2,631,127.00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            35,717,794.00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13145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5066564"/>
      </p:ext>
    </p:extLst>
  </p:cSld>
  <p:clrMapOvr>
    <a:masterClrMapping/>
  </p:clrMapOvr>
</p:sld>
</file>

<file path=ppt/theme/theme1.xml><?xml version="1.0" encoding="utf-8"?>
<a:theme xmlns:a="http://schemas.openxmlformats.org/drawingml/2006/main" name="2_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12280</TotalTime>
  <Words>101</Words>
  <Application>Microsoft Office PowerPoint</Application>
  <PresentationFormat>Presentación en pantalla (4:3)</PresentationFormat>
  <Paragraphs>45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Verdana</vt:lpstr>
      <vt:lpstr>2_Tema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PROGRAMA ANUAL DE ADQUISICIONES, ARRENDAMIENTOS Y SERVICIOS 2020</dc:title>
  <dc:creator>Usuario</dc:creator>
  <cp:lastModifiedBy>Marina</cp:lastModifiedBy>
  <cp:revision>67</cp:revision>
  <dcterms:created xsi:type="dcterms:W3CDTF">2020-12-09T22:38:33Z</dcterms:created>
  <dcterms:modified xsi:type="dcterms:W3CDTF">2026-10-01T21:00:51Z</dcterms:modified>
</cp:coreProperties>
</file>